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50CDE-C128-4F68-B2BF-2524CFFF05FB}" type="datetimeFigureOut">
              <a:rPr lang="ru-RU" smtClean="0"/>
              <a:t>пн 09.02.26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417AC-30A7-40AD-A063-4BD974C79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0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417AC-30A7-40AD-A063-4BD974C799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57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417AC-30A7-40AD-A063-4BD974C799B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2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6D49C6-BF58-4E96-B5CB-A3415C4E1359}" type="datetimeFigureOut">
              <a:rPr lang="ru-RU" smtClean="0"/>
              <a:t>пн 09.02.26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7C83EA7-ADFD-4675-AB7D-ABA0E5DA5E1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63181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9C6-BF58-4E96-B5CB-A3415C4E1359}" type="datetimeFigureOut">
              <a:rPr lang="ru-RU" smtClean="0"/>
              <a:t>пн 09.02.26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3EA7-ADFD-4675-AB7D-ABA0E5DA5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5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9C6-BF58-4E96-B5CB-A3415C4E1359}" type="datetimeFigureOut">
              <a:rPr lang="ru-RU" smtClean="0"/>
              <a:t>пн 09.02.26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3EA7-ADFD-4675-AB7D-ABA0E5DA5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4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9C6-BF58-4E96-B5CB-A3415C4E1359}" type="datetimeFigureOut">
              <a:rPr lang="ru-RU" smtClean="0"/>
              <a:t>пн 09.02.26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3EA7-ADFD-4675-AB7D-ABA0E5DA5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5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6D49C6-BF58-4E96-B5CB-A3415C4E1359}" type="datetimeFigureOut">
              <a:rPr lang="ru-RU" smtClean="0"/>
              <a:t>пн 09.02.26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C83EA7-ADFD-4675-AB7D-ABA0E5DA5E1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15052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9C6-BF58-4E96-B5CB-A3415C4E1359}" type="datetimeFigureOut">
              <a:rPr lang="ru-RU" smtClean="0"/>
              <a:t>пн 09.02.26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3EA7-ADFD-4675-AB7D-ABA0E5DA5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04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9C6-BF58-4E96-B5CB-A3415C4E1359}" type="datetimeFigureOut">
              <a:rPr lang="ru-RU" smtClean="0"/>
              <a:t>пн 09.02.26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3EA7-ADFD-4675-AB7D-ABA0E5DA5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61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9C6-BF58-4E96-B5CB-A3415C4E1359}" type="datetimeFigureOut">
              <a:rPr lang="ru-RU" smtClean="0"/>
              <a:t>пн 09.02.26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3EA7-ADFD-4675-AB7D-ABA0E5DA5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4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49C6-BF58-4E96-B5CB-A3415C4E1359}" type="datetimeFigureOut">
              <a:rPr lang="ru-RU" smtClean="0"/>
              <a:t>пн 09.02.26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83EA7-ADFD-4675-AB7D-ABA0E5DA5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6D49C6-BF58-4E96-B5CB-A3415C4E1359}" type="datetimeFigureOut">
              <a:rPr lang="ru-RU" smtClean="0"/>
              <a:t>пн 09.02.26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C83EA7-ADFD-4675-AB7D-ABA0E5DA5E1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4038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6D49C6-BF58-4E96-B5CB-A3415C4E1359}" type="datetimeFigureOut">
              <a:rPr lang="ru-RU" smtClean="0"/>
              <a:t>пн 09.02.26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C83EA7-ADFD-4675-AB7D-ABA0E5DA5E1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493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F6D49C6-BF58-4E96-B5CB-A3415C4E1359}" type="datetimeFigureOut">
              <a:rPr lang="ru-RU" smtClean="0"/>
              <a:t>пн 09.02.26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7C83EA7-ADFD-4675-AB7D-ABA0E5DA5E1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642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2724151" y="657225"/>
            <a:ext cx="8124824" cy="5086350"/>
          </a:xfrm>
          <a:prstGeom prst="flowChartPunchedTap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Sharof Rashidov </a:t>
            </a:r>
            <a:r>
              <a:rPr lang="ru-RU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tumani</a:t>
            </a:r>
          </a:p>
          <a:p>
            <a:pPr algn="ctr"/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xborot</a:t>
            </a:r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kutubxona markazi</a:t>
            </a:r>
          </a:p>
          <a:p>
            <a:pPr algn="ctr"/>
            <a:r>
              <a:rPr lang="ru-RU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axborot-Bibliografiya</a:t>
            </a:r>
          </a:p>
          <a:p>
            <a:pPr algn="ctr"/>
            <a:r>
              <a:rPr lang="ru-RU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xizmati</a:t>
            </a:r>
          </a:p>
        </p:txBody>
      </p:sp>
    </p:spTree>
    <p:extLst>
      <p:ext uri="{BB962C8B-B14F-4D97-AF65-F5344CB8AC3E}">
        <p14:creationId xmlns:p14="http://schemas.microsoft.com/office/powerpoint/2010/main" val="225846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29350" y="2057400"/>
            <a:ext cx="4952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Buyuk o‘zbek shoiri, </a:t>
            </a:r>
          </a:p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mutafakkir, davlat arbobi </a:t>
            </a:r>
          </a:p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Nizomiddin Мir Аlisher </a:t>
            </a:r>
          </a:p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Navoiy  tavalludining  58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yilligi munosabati bilan “So‘z </a:t>
            </a:r>
          </a:p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mulkining sultoni”  nomli</a:t>
            </a:r>
          </a:p>
          <a:p>
            <a:pPr algn="ctr"/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tavsiyaviy ro‘yxat</a:t>
            </a:r>
            <a:endParaRPr 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lisher Navoiy tavalludining 583 yilligiga bag'ishlanadi! ⚡️Bugun buyuk  shoir va mutafakkir bobomiz Alisher Navoiy tavalludiga 583 yil to'ldi. 🇺🇿  O'zbek adabiyotining eng yirik namoyondasi, g'azal mulkining sultoni  Alisher Navoiy - 1441-yil 9-fevral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15534"/>
          <a:stretch/>
        </p:blipFill>
        <p:spPr bwMode="auto">
          <a:xfrm>
            <a:off x="1466850" y="1352550"/>
            <a:ext cx="3714750" cy="3590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67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77100" y="1265188"/>
            <a:ext cx="40195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821.512.133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• N 14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• Navoiy , Alisher .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• Xamsa/  Alisher Navoiy; qisqartirib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nashrga tayyorlovchi A.Hojiahmedov;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mas’ul muharrir V.Rahmonov .-T.: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Yangi asr avlodi, 2010. -348b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• ISBN 978-9943-08-549-7</a:t>
            </a:r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Хамса&quot; китоби, Алишер Наво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amsa – SHA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12" y="1265188"/>
            <a:ext cx="2682682" cy="3585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845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yrat ul-abror - Национальный исследовательский университет “Ташкентский  институт инженеров ирригации и механизации сельского хозяйства“ - DiL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6" y="1151904"/>
            <a:ext cx="2822713" cy="3857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6774512" y="1516137"/>
            <a:ext cx="43811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821,512,133</a:t>
            </a:r>
          </a:p>
          <a:p>
            <a:pPr algn="ctr"/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N 14</a:t>
            </a:r>
          </a:p>
          <a:p>
            <a:pPr algn="ctr"/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Navoiy ,  Alisher .</a:t>
            </a:r>
          </a:p>
          <a:p>
            <a:pPr algn="ctr"/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Hayrat ul-Abror/  Alisher Navoiy: To‘plab</a:t>
            </a:r>
          </a:p>
          <a:p>
            <a:pPr algn="ctr"/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nashrga tayyorlovchi:Aziz Qayumov .-T.: </a:t>
            </a:r>
          </a:p>
          <a:p>
            <a:pPr algn="ctr"/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G‘afur G‘ulom nomidagi nashriyotmatbaa, ijodiy uyi. 2006.-392b (Boqiy</a:t>
            </a:r>
          </a:p>
          <a:p>
            <a:pPr algn="ctr"/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satrlar .)</a:t>
            </a:r>
          </a:p>
          <a:p>
            <a:pPr algn="ctr"/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ISBN 5-635-02401-7</a:t>
            </a: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3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addi Iskandariy&quot; китоби, Alisher Navoi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45" y="1001864"/>
            <a:ext cx="3466769" cy="481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6639339" y="1001865"/>
            <a:ext cx="4309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821.512.133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N 14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Navoiy ,  Alisher 14 Saddi Iskandariy .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Navoiy bayoni bilan /  Alisher Navoiy ,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Nasriy bayonni qayta to'ldirib, nashrga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tayyorlovchi M.Hamidova – T.: G'afur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G'ulom nomidagi nashriyot-matbaa ijodiy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uyi, 2006.-672 b. (Boqiy satrlar)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ISBN 5-635-02432-7</a:t>
            </a:r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2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lisher Navoiy &quot;Turkiy adabiyot durdonalari&quot; 238100 so'mga eng yaxshi  narxda. Uzum Mark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5" t="14457" r="16869" b="14056"/>
          <a:stretch/>
        </p:blipFill>
        <p:spPr bwMode="auto">
          <a:xfrm>
            <a:off x="2162754" y="1510747"/>
            <a:ext cx="2703445" cy="3411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6520070" y="1677725"/>
            <a:ext cx="39358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821.512.133-1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A 51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Alisher Navoiy [ Matn]: nasr/to‘plovchi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Mirzo Kenjabek. – Toshkent: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“O‘zbekiston” nashriyoti, 2022.-584b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ISBN 978-9943-8722-3-</a:t>
            </a:r>
            <a:r>
              <a:rPr lang="ru-RU" smtClean="0"/>
              <a:t>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1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Лайли ва Мажнун. Достон&quot; китоби, Алишер Нав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41" y="1240403"/>
            <a:ext cx="2968183" cy="4071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6957390" y="1098045"/>
            <a:ext cx="34111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821.512.133-3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N 14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Navoiy, Alisher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Xamsa: Layli va Majnun: nasriy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tabdil/Alisher Navoiy. Tabdil va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izohlar mualliflari: Manzar Abdulxayr.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– Toshkent: Yangi asr avlodi, 2021.192b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ISBN 978-9943-20-654-0</a:t>
            </a:r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0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'zbekiston Milliy kutubxonasi. Elektron kitoblarning ochiq baza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31" y="874642"/>
            <a:ext cx="2974644" cy="4341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7100515" y="1059585"/>
            <a:ext cx="33554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821.512.133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N 14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Navoiy, Alisher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Xamsa: “Farhod va Shirin”: to‘liq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nasriy tabdil. Alisher Navoiy.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So‘zboshi va tabdil muallifi: Manzar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Abdulxayr. Mas’ul muxarrir: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Sh.Sirojiddinov.  – T.: Yangi asr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avlodi, 2021.336 b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ISBN 978-9943-20-655-7</a:t>
            </a:r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6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89196" y="1455853"/>
            <a:ext cx="3657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821.512.133 (092)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N 14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Navoiy, Alisher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Xamsa: Sab’ai sayyor/ Alisher Navoiy.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Tabdil va izohlar muallifi: Manzar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Abdulxayr – T.: Yangi asr avlodi, 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2021.288 b</a:t>
            </a:r>
          </a:p>
          <a:p>
            <a:pPr algn="ctr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ISBN 978-9943-20-681-6</a:t>
            </a:r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Sab'ai Sayyor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22665" r="18130" b="16572"/>
          <a:stretch/>
        </p:blipFill>
        <p:spPr bwMode="auto">
          <a:xfrm>
            <a:off x="2099143" y="1232452"/>
            <a:ext cx="3347499" cy="4183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7312883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96</TotalTime>
  <Words>296</Words>
  <Application>Microsoft Office PowerPoint</Application>
  <PresentationFormat>Широкоэкранный</PresentationFormat>
  <Paragraphs>70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Franklin Gothic Book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2026-02-09T04:40:22Z</dcterms:created>
  <dcterms:modified xsi:type="dcterms:W3CDTF">2026-02-09T06:22:06Z</dcterms:modified>
</cp:coreProperties>
</file>